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0425" cy="4320063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8" d="100"/>
          <a:sy n="28" d="100"/>
        </p:scale>
        <p:origin x="2256" y="-2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00053" y="7070108"/>
            <a:ext cx="21600319" cy="150402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93BE-12DF-4D34-82DD-04817B60DC27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40-0190-443F-B474-0C2F1624C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93BE-12DF-4D34-82DD-04817B60DC27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40-0190-443F-B474-0C2F1624C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35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8686970" y="14490220"/>
            <a:ext cx="14670216" cy="23062340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76320" y="14490220"/>
            <a:ext cx="43650644" cy="23062340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93BE-12DF-4D34-82DD-04817B60DC27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40-0190-443F-B474-0C2F1624C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39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93BE-12DF-4D34-82DD-04817B60DC27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40-0190-443F-B474-0C2F1624C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60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5029" y="10770165"/>
            <a:ext cx="24840367" cy="17970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65029" y="28910433"/>
            <a:ext cx="24840367" cy="94501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93BE-12DF-4D34-82DD-04817B60DC27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40-0190-443F-B474-0C2F1624C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0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6320" y="72441073"/>
            <a:ext cx="29160430" cy="17267255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196756" y="72441073"/>
            <a:ext cx="29160430" cy="17267255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93BE-12DF-4D34-82DD-04817B60DC27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40-0190-443F-B474-0C2F1624C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54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0" y="2300037"/>
            <a:ext cx="24840367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3781" y="10590160"/>
            <a:ext cx="12183929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983781" y="15780233"/>
            <a:ext cx="12183929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580215" y="10590160"/>
            <a:ext cx="12243932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580215" y="15780233"/>
            <a:ext cx="12243932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93BE-12DF-4D34-82DD-04817B60DC27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40-0190-443F-B474-0C2F1624C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03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93BE-12DF-4D34-82DD-04817B60DC27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40-0190-443F-B474-0C2F1624C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65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93BE-12DF-4D34-82DD-04817B60DC27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40-0190-443F-B474-0C2F1624C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67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93BE-12DF-4D34-82DD-04817B60DC27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40-0190-443F-B474-0C2F1624C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05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93BE-12DF-4D34-82DD-04817B60DC27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FA40-0190-443F-B474-0C2F1624C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0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80029" y="2300037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980029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93BE-12DF-4D34-82DD-04817B60DC27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540141" y="40040594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340300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FA40-0190-443F-B474-0C2F1624C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3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975BCC3-375F-47F9-B383-81E30CDDB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-65314"/>
            <a:ext cx="27663775" cy="433312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2100" y="0"/>
            <a:ext cx="568325" cy="433149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568325" cy="4331493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086E2C32-7B67-4E54-8000-CB44D43D62AC}"/>
              </a:ext>
            </a:extLst>
          </p:cNvPr>
          <p:cNvSpPr/>
          <p:nvPr/>
        </p:nvSpPr>
        <p:spPr>
          <a:xfrm>
            <a:off x="568325" y="0"/>
            <a:ext cx="27663774" cy="4320063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796131" y="7268862"/>
            <a:ext cx="27208161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 marL="342900" indent="-342900" defTabSz="86360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6000" b="1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Arial, Tamanho 56 (Título do Trabalho)</a:t>
            </a:r>
            <a:endParaRPr lang="pt-BR" altLang="pt-BR" sz="6000" b="1" baseline="30000" dirty="0" smtClean="0">
              <a:solidFill>
                <a:srgbClr val="00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3" name="Text Box 32"/>
          <p:cNvSpPr txBox="1">
            <a:spLocks noChangeArrowheads="1"/>
          </p:cNvSpPr>
          <p:nvPr/>
        </p:nvSpPr>
        <p:spPr bwMode="auto">
          <a:xfrm>
            <a:off x="-71437" y="33015317"/>
            <a:ext cx="141239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 defTabSz="86360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3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" name="CaixaDeTexto 1"/>
          <p:cNvSpPr txBox="1">
            <a:spLocks noChangeArrowheads="1"/>
          </p:cNvSpPr>
          <p:nvPr/>
        </p:nvSpPr>
        <p:spPr bwMode="auto">
          <a:xfrm>
            <a:off x="639762" y="8932827"/>
            <a:ext cx="27592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Nome dos autores (Fonte Arial, tamanho 40)</a:t>
            </a:r>
            <a:endParaRPr kumimoji="0" lang="pt-BR" altLang="pt-BR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5" name="CaixaDeTexto 2"/>
          <p:cNvSpPr txBox="1">
            <a:spLocks noChangeArrowheads="1"/>
          </p:cNvSpPr>
          <p:nvPr/>
        </p:nvSpPr>
        <p:spPr bwMode="auto">
          <a:xfrm>
            <a:off x="639762" y="10517672"/>
            <a:ext cx="275923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5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pt-BR" altLang="pt-BR" sz="3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1Tecnólogos em Gestão Ambiental, IFPI-Campus Corrente-</a:t>
            </a:r>
            <a:r>
              <a:rPr kumimoji="0" lang="pt-BR" altLang="pt-BR" sz="36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email</a:t>
            </a:r>
            <a:r>
              <a:rPr kumimoji="0" lang="pt-BR" altLang="pt-BR" sz="3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nicymaia2016@gmail.com ; 2 Discentes do curso Técnico em Meio Ambiente Integrado ao Médio – IFPI. Campus Corrente – email:isabelguedes375@gmail.com; 3 Professora Orientadora, Coordenação de Meio Ambiente, IFPI. E-mail: marcilia.martins@ifpi.edu.br; 4 Professora Substituta do IFPI-Campus Corrente. </a:t>
            </a:r>
            <a:r>
              <a:rPr kumimoji="0" lang="pt-BR" altLang="pt-BR" sz="36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Email</a:t>
            </a:r>
            <a:r>
              <a:rPr kumimoji="0" lang="pt-BR" altLang="pt-BR" sz="3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: hiana.brito@ifpi.edu.br e 5-Discente do Curso Superior de Tecnologia em Gestão Ambiental-IFPI, campus Corrente-PI.</a:t>
            </a:r>
            <a:endParaRPr kumimoji="0" lang="pt-BR" alt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6" name="Rectangle 19"/>
          <p:cNvSpPr>
            <a:spLocks noChangeArrowheads="1"/>
          </p:cNvSpPr>
          <p:nvPr/>
        </p:nvSpPr>
        <p:spPr bwMode="auto">
          <a:xfrm>
            <a:off x="10882313" y="27012900"/>
            <a:ext cx="611981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85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8" name="Text Box 847"/>
          <p:cNvSpPr txBox="1">
            <a:spLocks noChangeArrowheads="1"/>
          </p:cNvSpPr>
          <p:nvPr/>
        </p:nvSpPr>
        <p:spPr bwMode="auto">
          <a:xfrm>
            <a:off x="875626" y="24175083"/>
            <a:ext cx="13256419" cy="10160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390842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OBJETIVO</a:t>
            </a:r>
            <a:endParaRPr kumimoji="0" lang="pt-BR" sz="5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9" name="Text Box 847"/>
          <p:cNvSpPr txBox="1">
            <a:spLocks noChangeArrowheads="1"/>
          </p:cNvSpPr>
          <p:nvPr/>
        </p:nvSpPr>
        <p:spPr bwMode="auto">
          <a:xfrm>
            <a:off x="875626" y="27819526"/>
            <a:ext cx="13256419" cy="1015663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390842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sz="5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MATERIAL E MÉTODOS</a:t>
            </a:r>
          </a:p>
        </p:txBody>
      </p:sp>
      <p:sp>
        <p:nvSpPr>
          <p:cNvPr id="100" name="Text Box 847"/>
          <p:cNvSpPr txBox="1">
            <a:spLocks noChangeArrowheads="1"/>
          </p:cNvSpPr>
          <p:nvPr/>
        </p:nvSpPr>
        <p:spPr bwMode="auto">
          <a:xfrm>
            <a:off x="14728825" y="27780959"/>
            <a:ext cx="13256420" cy="10080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390842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CONCLUSÃO</a:t>
            </a:r>
            <a:endParaRPr kumimoji="0" lang="pt-BR" sz="5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875626" y="12159619"/>
            <a:ext cx="27049173" cy="1016000"/>
            <a:chOff x="796131" y="12159619"/>
            <a:chExt cx="27049173" cy="1016000"/>
          </a:xfrm>
        </p:grpSpPr>
        <p:sp>
          <p:nvSpPr>
            <p:cNvPr id="97" name="Text Box 847"/>
            <p:cNvSpPr txBox="1">
              <a:spLocks noChangeArrowheads="1"/>
            </p:cNvSpPr>
            <p:nvPr/>
          </p:nvSpPr>
          <p:spPr bwMode="auto">
            <a:xfrm>
              <a:off x="796131" y="12159619"/>
              <a:ext cx="13256419" cy="1016000"/>
            </a:xfrm>
            <a:prstGeom prst="rect">
              <a:avLst/>
            </a:prstGeom>
            <a:solidFill>
              <a:srgbClr val="FF9966"/>
            </a:solidFill>
            <a:ln w="9525" cap="flat" cmpd="sng" algn="ctr">
              <a:solidFill>
                <a:srgbClr val="2D2D8A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390842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pt-BR" sz="5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INTRODUÇÃO</a:t>
              </a:r>
            </a:p>
          </p:txBody>
        </p:sp>
        <p:sp>
          <p:nvSpPr>
            <p:cNvPr id="101" name="Text Box 847"/>
            <p:cNvSpPr txBox="1">
              <a:spLocks noChangeArrowheads="1"/>
            </p:cNvSpPr>
            <p:nvPr/>
          </p:nvSpPr>
          <p:spPr bwMode="auto">
            <a:xfrm>
              <a:off x="14637057" y="12159956"/>
              <a:ext cx="13208247" cy="1015663"/>
            </a:xfrm>
            <a:prstGeom prst="rect">
              <a:avLst/>
            </a:prstGeom>
            <a:solidFill>
              <a:srgbClr val="FF9966"/>
            </a:solidFill>
            <a:ln w="9525" cap="flat" cmpd="sng" algn="ctr">
              <a:solidFill>
                <a:srgbClr val="2D2D8A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390842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pt-BR" sz="5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RESULTADOS E DISCUSSÃO</a:t>
              </a:r>
            </a:p>
          </p:txBody>
        </p:sp>
      </p:grpSp>
      <p:sp>
        <p:nvSpPr>
          <p:cNvPr id="102" name="Text Box 847"/>
          <p:cNvSpPr txBox="1">
            <a:spLocks noChangeArrowheads="1"/>
          </p:cNvSpPr>
          <p:nvPr/>
        </p:nvSpPr>
        <p:spPr bwMode="auto">
          <a:xfrm>
            <a:off x="14716552" y="33852956"/>
            <a:ext cx="13287740" cy="861774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390842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103" name="CaixaDeTexto 102"/>
          <p:cNvSpPr txBox="1"/>
          <p:nvPr/>
        </p:nvSpPr>
        <p:spPr>
          <a:xfrm>
            <a:off x="875626" y="13215576"/>
            <a:ext cx="13284874" cy="99411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 defTabSz="39084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Digite o texto aqui...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 (Tamanho 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da Fonte 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40. Fonte Arial). </a:t>
            </a:r>
          </a:p>
          <a:p>
            <a:pPr algn="just" defTabSz="39084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Digite o texto aqui...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 (Tamanho da Fonte 40. Fonte Arial). </a:t>
            </a:r>
          </a:p>
        </p:txBody>
      </p:sp>
      <p:sp>
        <p:nvSpPr>
          <p:cNvPr id="105" name="CaixaDeTexto 104"/>
          <p:cNvSpPr txBox="1"/>
          <p:nvPr/>
        </p:nvSpPr>
        <p:spPr>
          <a:xfrm>
            <a:off x="875626" y="25191083"/>
            <a:ext cx="13284874" cy="193899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 defTabSz="39084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Analisar o plano diretor do município de Corrente Piauí, pela Lei nº 418/2008 de 12 de Novembro de 2008,  no que remete ao saneamento básico.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14714598" y="34933762"/>
            <a:ext cx="14898685" cy="193899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just" defTabSz="39084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Fonte arial</a:t>
            </a:r>
          </a:p>
          <a:p>
            <a:pPr algn="just" defTabSz="39084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Tamanho 40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875625" y="28856492"/>
            <a:ext cx="13176925" cy="111722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 defTabSz="39084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Área de Estudo </a:t>
            </a:r>
          </a:p>
          <a:p>
            <a:pPr algn="just" defTabSz="39084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Digite 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o texto aqui.... Digite o texto aqui.... Digite o texto aqui.... Digite o texto aqui.... Digite o texto aqui.... Digite o texto aqui.... Digite o texto aqui.... Digite o texto aqui.... Digite o texto aqui.... Digite o texto aqui.... Digite o texto aqui.... Digite o texto aqui... (Tamanho da Fonte 40. Fonte Arial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).</a:t>
            </a:r>
          </a:p>
          <a:p>
            <a:pPr algn="just" defTabSz="39084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4000" dirty="0">
              <a:solidFill>
                <a:srgbClr val="000000"/>
              </a:solidFill>
              <a:latin typeface="Arial"/>
              <a:cs typeface="Times New Roman" panose="02020603050405020304" pitchFamily="18" charset="0"/>
            </a:endParaRPr>
          </a:p>
          <a:p>
            <a:pPr algn="just" defTabSz="39084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Procedimentos Metodológicos </a:t>
            </a:r>
          </a:p>
          <a:p>
            <a:pPr algn="just" defTabSz="39084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Digite o texto aqui...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 (Tamanho da Fonte 40. Fonte Arial).</a:t>
            </a:r>
          </a:p>
          <a:p>
            <a:pPr algn="just" defTabSz="39084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4000" b="1" dirty="0">
              <a:solidFill>
                <a:srgbClr val="000000"/>
              </a:solidFill>
              <a:latin typeface="Arial"/>
              <a:cs typeface="Times New Roman" panose="02020603050405020304" pitchFamily="18" charset="0"/>
            </a:endParaRPr>
          </a:p>
        </p:txBody>
      </p:sp>
      <p:pic>
        <p:nvPicPr>
          <p:cNvPr id="110" name="Imagem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6"/>
          <a:stretch>
            <a:fillRect/>
          </a:stretch>
        </p:blipFill>
        <p:spPr bwMode="auto">
          <a:xfrm>
            <a:off x="2306638" y="771525"/>
            <a:ext cx="18564225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4"/>
          <a:stretch>
            <a:fillRect/>
          </a:stretch>
        </p:blipFill>
        <p:spPr bwMode="auto">
          <a:xfrm>
            <a:off x="22240875" y="493713"/>
            <a:ext cx="4506913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CaixaDeTexto 111"/>
          <p:cNvSpPr txBox="1"/>
          <p:nvPr/>
        </p:nvSpPr>
        <p:spPr>
          <a:xfrm>
            <a:off x="14714598" y="13216662"/>
            <a:ext cx="13210201" cy="99411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 defTabSz="39084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Digite o texto aqui...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 (Tamanho 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da Fonte 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40. Fonte Arial). </a:t>
            </a:r>
          </a:p>
          <a:p>
            <a:pPr algn="just" defTabSz="39084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Digite o texto aqui...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aqui.... Digite o texto aqui... (Tamanho da Fonte 40. Fonte Arial). </a:t>
            </a:r>
          </a:p>
        </p:txBody>
      </p:sp>
      <p:sp>
        <p:nvSpPr>
          <p:cNvPr id="113" name="CaixaDeTexto 112"/>
          <p:cNvSpPr txBox="1"/>
          <p:nvPr/>
        </p:nvSpPr>
        <p:spPr>
          <a:xfrm>
            <a:off x="14728824" y="28765956"/>
            <a:ext cx="13256421" cy="37856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 defTabSz="39084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Digite o texto aqui...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Digite 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....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Digite o texto aqui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... (Tamanho </a:t>
            </a:r>
            <a:r>
              <a:rPr lang="pt-BR" sz="4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da Fonte 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40. Fonte Arial).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639763" y="39832173"/>
            <a:ext cx="27364530" cy="2880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6" name="Imagem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65" y="40521981"/>
            <a:ext cx="2806713" cy="173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etângulo 116"/>
          <p:cNvSpPr/>
          <p:nvPr/>
        </p:nvSpPr>
        <p:spPr>
          <a:xfrm>
            <a:off x="1333499" y="40024437"/>
            <a:ext cx="130388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20090">
              <a:lnSpc>
                <a:spcPct val="107000"/>
              </a:lnSpc>
            </a:pPr>
            <a:r>
              <a:rPr lang="pt-BR" sz="1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Realização: </a:t>
            </a:r>
            <a:endParaRPr lang="pt-BR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7" name="Imagem 126" descr="C:\Users\Coordenação Bruna\Pictures\Imagem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275" y="40798049"/>
            <a:ext cx="3237115" cy="1288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Conector reto 129"/>
          <p:cNvCxnSpPr/>
          <p:nvPr/>
        </p:nvCxnSpPr>
        <p:spPr>
          <a:xfrm flipV="1">
            <a:off x="15948511" y="40015840"/>
            <a:ext cx="9838" cy="2486061"/>
          </a:xfrm>
          <a:prstGeom prst="line">
            <a:avLst/>
          </a:prstGeom>
          <a:ln w="127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>
            <a:off x="18413584" y="40007927"/>
            <a:ext cx="1875897" cy="2358323"/>
            <a:chOff x="19380384" y="40436130"/>
            <a:chExt cx="1875897" cy="2358323"/>
          </a:xfrm>
        </p:grpSpPr>
        <p:sp>
          <p:nvSpPr>
            <p:cNvPr id="119" name="Retângulo 118"/>
            <p:cNvSpPr/>
            <p:nvPr/>
          </p:nvSpPr>
          <p:spPr>
            <a:xfrm>
              <a:off x="19380384" y="40436130"/>
              <a:ext cx="1875897" cy="388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20090">
                <a:lnSpc>
                  <a:spcPct val="107000"/>
                </a:lnSpc>
              </a:pPr>
              <a:r>
                <a:rPr lang="pt-BR" sz="18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Agradecimento:  </a:t>
              </a:r>
              <a:endParaRPr lang="pt-BR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9380384" y="40948468"/>
              <a:ext cx="1860672" cy="18459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/>
                <a:t>Insira a logo da sua instituição </a:t>
              </a:r>
              <a:endParaRPr lang="pt-BR" sz="2000" b="1" dirty="0"/>
            </a:p>
          </p:txBody>
        </p:sp>
      </p:grpSp>
      <p:pic>
        <p:nvPicPr>
          <p:cNvPr id="15" name="Imagem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40518400"/>
            <a:ext cx="6629400" cy="1847850"/>
          </a:xfrm>
          <a:prstGeom prst="rect">
            <a:avLst/>
          </a:prstGeom>
        </p:spPr>
      </p:pic>
      <p:sp>
        <p:nvSpPr>
          <p:cNvPr id="133" name="Retângulo 132"/>
          <p:cNvSpPr/>
          <p:nvPr/>
        </p:nvSpPr>
        <p:spPr>
          <a:xfrm>
            <a:off x="24042275" y="40044983"/>
            <a:ext cx="187589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20090">
              <a:lnSpc>
                <a:spcPct val="107000"/>
              </a:lnSpc>
            </a:pPr>
            <a:r>
              <a:rPr lang="pt-BR" sz="1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Apoio:  </a:t>
            </a:r>
            <a:endParaRPr lang="pt-BR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4" name="Conector reto 133"/>
          <p:cNvCxnSpPr/>
          <p:nvPr/>
        </p:nvCxnSpPr>
        <p:spPr>
          <a:xfrm flipV="1">
            <a:off x="22744716" y="40015840"/>
            <a:ext cx="9838" cy="2486061"/>
          </a:xfrm>
          <a:prstGeom prst="line">
            <a:avLst/>
          </a:prstGeom>
          <a:ln w="127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813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Coordenação Bruna</dc:creator>
  <cp:lastModifiedBy>Coordenação Bruna</cp:lastModifiedBy>
  <cp:revision>12</cp:revision>
  <dcterms:created xsi:type="dcterms:W3CDTF">2018-05-18T13:47:57Z</dcterms:created>
  <dcterms:modified xsi:type="dcterms:W3CDTF">2018-05-29T20:59:33Z</dcterms:modified>
</cp:coreProperties>
</file>